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A6726-DA94-7543-8811-B42E29F8F6C4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2848E-0783-C042-8F5B-23A2D49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2848E-0783-C042-8F5B-23A2D4943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7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60" y="2507701"/>
            <a:ext cx="8697854" cy="1670893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World War I: Leaders and Propaganda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79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093"/>
            <a:ext cx="8147051" cy="1112993"/>
          </a:xfrm>
        </p:spPr>
        <p:txBody>
          <a:bodyPr/>
          <a:lstStyle/>
          <a:p>
            <a:r>
              <a:rPr lang="en-US" b="1" u="sng" dirty="0" smtClean="0"/>
              <a:t>Alliance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7" y="1142365"/>
            <a:ext cx="8815789" cy="5604432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lliance system shaped the two sides of the war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Balkan </a:t>
            </a:r>
            <a:r>
              <a:rPr lang="en-US" sz="2800" dirty="0" smtClean="0"/>
              <a:t>Peninsula was referred to as the Powder Keg</a:t>
            </a:r>
            <a:r>
              <a:rPr lang="en-US" sz="2800" dirty="0" smtClean="0"/>
              <a:t>.</a:t>
            </a:r>
          </a:p>
          <a:p>
            <a:pPr lvl="2"/>
            <a:r>
              <a:rPr lang="en-US" sz="2800" dirty="0" smtClean="0"/>
              <a:t>Tensions were high</a:t>
            </a:r>
          </a:p>
          <a:p>
            <a:pPr lvl="2"/>
            <a:r>
              <a:rPr lang="en-US" sz="2800" dirty="0"/>
              <a:t>A</a:t>
            </a:r>
            <a:r>
              <a:rPr lang="en-US" sz="2800" dirty="0" smtClean="0"/>
              <a:t>nything could spark a disaster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891"/>
            <a:ext cx="4059084" cy="24780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51103"/>
              </p:ext>
            </p:extLst>
          </p:nvPr>
        </p:nvGraphicFramePr>
        <p:xfrm>
          <a:off x="4059084" y="1949891"/>
          <a:ext cx="5084916" cy="247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9123"/>
                <a:gridCol w="2335793"/>
              </a:tblGrid>
              <a:tr h="5273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Triple Entente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Triple Alliance</a:t>
                      </a:r>
                      <a:endParaRPr lang="en-US" dirty="0"/>
                    </a:p>
                  </a:txBody>
                  <a:tcPr/>
                </a:tc>
              </a:tr>
              <a:tr h="650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Great Britain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Germany</a:t>
                      </a:r>
                      <a:endParaRPr lang="en-US" sz="2400" dirty="0"/>
                    </a:p>
                  </a:txBody>
                  <a:tcPr/>
                </a:tc>
              </a:tr>
              <a:tr h="650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Austria-Hungary</a:t>
                      </a:r>
                      <a:endParaRPr lang="en-US" sz="2400" dirty="0"/>
                    </a:p>
                  </a:txBody>
                  <a:tcPr/>
                </a:tc>
              </a:tr>
              <a:tr h="650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Russia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Ottoman Empire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093"/>
            <a:ext cx="8147051" cy="1112993"/>
          </a:xfrm>
        </p:spPr>
        <p:txBody>
          <a:bodyPr/>
          <a:lstStyle/>
          <a:p>
            <a:r>
              <a:rPr lang="en-US" b="1" u="sng" dirty="0" smtClean="0"/>
              <a:t>Two Sides of the War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269521"/>
              </p:ext>
            </p:extLst>
          </p:nvPr>
        </p:nvGraphicFramePr>
        <p:xfrm>
          <a:off x="498475" y="1179630"/>
          <a:ext cx="8238464" cy="28252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3284"/>
                <a:gridCol w="2929026"/>
                <a:gridCol w="2746154"/>
              </a:tblGrid>
              <a:tr h="4884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Allied </a:t>
                      </a:r>
                      <a:r>
                        <a:rPr lang="en-US" sz="2800" dirty="0" smtClean="0"/>
                        <a:t>Powers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Neutral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Central </a:t>
                      </a:r>
                      <a:r>
                        <a:rPr lang="en-US" sz="2800" dirty="0" smtClean="0"/>
                        <a:t>Powers</a:t>
                      </a:r>
                      <a:endParaRPr lang="en-US" sz="2800" dirty="0"/>
                    </a:p>
                  </a:txBody>
                  <a:tcPr/>
                </a:tc>
              </a:tr>
              <a:tr h="23070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Britain</a:t>
                      </a:r>
                    </a:p>
                    <a:p>
                      <a:pPr algn="ctr"/>
                      <a:r>
                        <a:rPr lang="en-US" sz="2800" dirty="0" smtClean="0"/>
                        <a:t>France</a:t>
                      </a:r>
                    </a:p>
                    <a:p>
                      <a:pPr algn="ctr"/>
                      <a:r>
                        <a:rPr lang="en-US" sz="2800" dirty="0" smtClean="0"/>
                        <a:t>Italy</a:t>
                      </a:r>
                    </a:p>
                    <a:p>
                      <a:pPr algn="ctr"/>
                      <a:r>
                        <a:rPr lang="en-US" sz="2800" dirty="0" smtClean="0"/>
                        <a:t>Russia</a:t>
                      </a:r>
                    </a:p>
                    <a:p>
                      <a:pPr algn="ctr"/>
                      <a:r>
                        <a:rPr lang="en-US" sz="2800" dirty="0" smtClean="0"/>
                        <a:t>United States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Switzerland</a:t>
                      </a:r>
                    </a:p>
                    <a:p>
                      <a:pPr algn="ctr"/>
                      <a:r>
                        <a:rPr lang="en-US" sz="2800" dirty="0" smtClean="0"/>
                        <a:t>Spain</a:t>
                      </a:r>
                    </a:p>
                    <a:p>
                      <a:pPr algn="ctr"/>
                      <a:r>
                        <a:rPr lang="en-US" sz="2800" dirty="0" smtClean="0"/>
                        <a:t>Norway</a:t>
                      </a:r>
                    </a:p>
                    <a:p>
                      <a:pPr algn="ctr"/>
                      <a:r>
                        <a:rPr lang="en-US" sz="2800" dirty="0" smtClean="0"/>
                        <a:t>Sweden</a:t>
                      </a:r>
                    </a:p>
                    <a:p>
                      <a:pPr algn="ctr"/>
                      <a:r>
                        <a:rPr lang="en-US" sz="2800" dirty="0" smtClean="0"/>
                        <a:t>Denmark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Germany</a:t>
                      </a:r>
                    </a:p>
                    <a:p>
                      <a:pPr algn="ctr"/>
                      <a:r>
                        <a:rPr lang="en-US" sz="2800" dirty="0" smtClean="0"/>
                        <a:t>Austria-Hungary</a:t>
                      </a:r>
                    </a:p>
                    <a:p>
                      <a:pPr algn="ctr"/>
                      <a:r>
                        <a:rPr lang="en-US" sz="2800" dirty="0" smtClean="0"/>
                        <a:t>Ottoman Empire</a:t>
                      </a:r>
                    </a:p>
                    <a:p>
                      <a:pPr algn="ctr"/>
                      <a:r>
                        <a:rPr lang="en-US" sz="2800" dirty="0" smtClean="0"/>
                        <a:t>Bulgaria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55" y="4087316"/>
            <a:ext cx="4370405" cy="26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093"/>
            <a:ext cx="8147051" cy="1112993"/>
          </a:xfrm>
        </p:spPr>
        <p:txBody>
          <a:bodyPr/>
          <a:lstStyle/>
          <a:p>
            <a:r>
              <a:rPr lang="en-US" b="1" u="sng" dirty="0" smtClean="0"/>
              <a:t>Leaders of the Allied Powers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7" y="1142365"/>
            <a:ext cx="8815789" cy="5604432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Britain: King George V</a:t>
            </a:r>
          </a:p>
          <a:p>
            <a:pPr lvl="1"/>
            <a:r>
              <a:rPr lang="en-US" sz="2600" dirty="0" smtClean="0"/>
              <a:t>1914-1918</a:t>
            </a:r>
          </a:p>
          <a:p>
            <a:r>
              <a:rPr lang="en-US" sz="2800" dirty="0" smtClean="0"/>
              <a:t>France: President Raymond Poincare</a:t>
            </a:r>
          </a:p>
          <a:p>
            <a:pPr lvl="1"/>
            <a:r>
              <a:rPr lang="en-US" sz="2600" dirty="0" smtClean="0"/>
              <a:t>1914-1918</a:t>
            </a:r>
          </a:p>
          <a:p>
            <a:r>
              <a:rPr lang="en-US" sz="2800" dirty="0" smtClean="0"/>
              <a:t>Russia: Tsar Nicholas II</a:t>
            </a:r>
          </a:p>
          <a:p>
            <a:pPr lvl="1"/>
            <a:r>
              <a:rPr lang="en-US" sz="2600" dirty="0" smtClean="0"/>
              <a:t>1914-1917</a:t>
            </a:r>
          </a:p>
          <a:p>
            <a:r>
              <a:rPr lang="en-US" sz="2800" dirty="0" smtClean="0"/>
              <a:t>Italy: King Victor Emmanuel III</a:t>
            </a:r>
          </a:p>
          <a:p>
            <a:pPr lvl="1"/>
            <a:r>
              <a:rPr lang="en-US" sz="2600" dirty="0" smtClean="0"/>
              <a:t>1914-1918</a:t>
            </a:r>
          </a:p>
          <a:p>
            <a:r>
              <a:rPr lang="en-US" sz="2800" dirty="0" smtClean="0"/>
              <a:t>United States: President Woodrow Wilson</a:t>
            </a:r>
          </a:p>
          <a:p>
            <a:pPr lvl="1"/>
            <a:r>
              <a:rPr lang="en-US" sz="2600" dirty="0" smtClean="0"/>
              <a:t>1917-1918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0540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093"/>
            <a:ext cx="8147051" cy="1112993"/>
          </a:xfrm>
        </p:spPr>
        <p:txBody>
          <a:bodyPr/>
          <a:lstStyle/>
          <a:p>
            <a:r>
              <a:rPr lang="en-US" b="1" u="sng" dirty="0" smtClean="0"/>
              <a:t>Leaders of the Central Powers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7" y="1142365"/>
            <a:ext cx="8815789" cy="5604432"/>
          </a:xfrm>
        </p:spPr>
        <p:txBody>
          <a:bodyPr>
            <a:noAutofit/>
          </a:bodyPr>
          <a:lstStyle/>
          <a:p>
            <a:r>
              <a:rPr lang="en-US" sz="2800" dirty="0" smtClean="0"/>
              <a:t>Austria-Hungary: Emperor Franz Joseph</a:t>
            </a:r>
          </a:p>
          <a:p>
            <a:pPr lvl="1"/>
            <a:r>
              <a:rPr lang="en-US" sz="2800" dirty="0" smtClean="0"/>
              <a:t>1914-1918</a:t>
            </a:r>
          </a:p>
          <a:p>
            <a:r>
              <a:rPr lang="en-US" sz="2800" dirty="0" smtClean="0"/>
              <a:t>Germany: Emperor Wilhelm II</a:t>
            </a:r>
            <a:endParaRPr lang="en-US" sz="2800" dirty="0"/>
          </a:p>
          <a:p>
            <a:pPr lvl="1"/>
            <a:r>
              <a:rPr lang="en-US" sz="2800" dirty="0" smtClean="0"/>
              <a:t>1914-1918</a:t>
            </a:r>
          </a:p>
          <a:p>
            <a:r>
              <a:rPr lang="en-US" sz="2800" dirty="0" smtClean="0"/>
              <a:t>Ottoman Empire: Sultan Mehmed V</a:t>
            </a:r>
          </a:p>
          <a:p>
            <a:pPr lvl="1"/>
            <a:r>
              <a:rPr lang="en-US" sz="2800" dirty="0" smtClean="0"/>
              <a:t>1914-1918</a:t>
            </a:r>
          </a:p>
          <a:p>
            <a:r>
              <a:rPr lang="en-US" sz="2800" dirty="0" smtClean="0"/>
              <a:t>Bulgaria: Tsar Ferdinand I</a:t>
            </a:r>
          </a:p>
          <a:p>
            <a:pPr lvl="1"/>
            <a:r>
              <a:rPr lang="en-US" sz="2800" dirty="0" smtClean="0"/>
              <a:t>1914-1918</a:t>
            </a:r>
          </a:p>
        </p:txBody>
      </p:sp>
    </p:spTree>
    <p:extLst>
      <p:ext uri="{BB962C8B-B14F-4D97-AF65-F5344CB8AC3E}">
        <p14:creationId xmlns:p14="http://schemas.microsoft.com/office/powerpoint/2010/main" val="259830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093"/>
            <a:ext cx="8147051" cy="1112993"/>
          </a:xfrm>
        </p:spPr>
        <p:txBody>
          <a:bodyPr/>
          <a:lstStyle/>
          <a:p>
            <a:r>
              <a:rPr lang="en-US" b="1" u="sng" dirty="0" smtClean="0"/>
              <a:t>Propaganda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70" y="1142365"/>
            <a:ext cx="4743596" cy="560443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Definition: information, especially of a biased or misleading nature, used to promote or publicize a particular political cause or point of view.</a:t>
            </a:r>
          </a:p>
          <a:p>
            <a:r>
              <a:rPr lang="en-US" sz="2800" dirty="0" smtClean="0"/>
              <a:t>Example: armed services posters distributed by the government.</a:t>
            </a:r>
          </a:p>
          <a:p>
            <a:r>
              <a:rPr lang="en-US" sz="2800" dirty="0" smtClean="0"/>
              <a:t>Used during WWI to support war cause.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66" y="1921055"/>
            <a:ext cx="2143217" cy="3060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83" y="13093"/>
            <a:ext cx="2143217" cy="3250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783" y="3646747"/>
            <a:ext cx="2143217" cy="32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833044"/>
          </a:xfrm>
        </p:spPr>
        <p:txBody>
          <a:bodyPr/>
          <a:lstStyle/>
          <a:p>
            <a:r>
              <a:rPr lang="en-US" b="1" u="sng" dirty="0" smtClean="0"/>
              <a:t>Total War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8" y="716325"/>
            <a:ext cx="8873323" cy="603047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Definition: a war in which a nation’s full financial resources are devoted to the war effort.</a:t>
            </a:r>
          </a:p>
          <a:p>
            <a:r>
              <a:rPr lang="en-US" sz="2800" dirty="0" smtClean="0"/>
              <a:t>WWI became a total war when participating countries began devoting all of their resources to the war.</a:t>
            </a:r>
            <a:endParaRPr lang="en-US" sz="2800" dirty="0"/>
          </a:p>
          <a:p>
            <a:r>
              <a:rPr lang="en-US" sz="2800" dirty="0" smtClean="0"/>
              <a:t>Often promoted with propaganda.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98" y="3703339"/>
            <a:ext cx="2002602" cy="3154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817" y="3703338"/>
            <a:ext cx="2048548" cy="3154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513" y="3703339"/>
            <a:ext cx="2319606" cy="315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3338"/>
            <a:ext cx="2051474" cy="31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61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123</TotalTime>
  <Words>255</Words>
  <Application>Microsoft Macintosh PowerPoint</Application>
  <PresentationFormat>On-screen Show (4:3)</PresentationFormat>
  <Paragraphs>65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Leather Theme</vt:lpstr>
      <vt:lpstr>World War I: Leaders and Propaganda</vt:lpstr>
      <vt:lpstr>Alliance System</vt:lpstr>
      <vt:lpstr>Two Sides of the War</vt:lpstr>
      <vt:lpstr>Leaders of the Allied Powers</vt:lpstr>
      <vt:lpstr>Leaders of the Central Powers</vt:lpstr>
      <vt:lpstr>Propaganda</vt:lpstr>
      <vt:lpstr>Total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I: Leaders and Propaganda</dc:title>
  <dc:creator>Matthew Baker</dc:creator>
  <cp:lastModifiedBy>Matthew Baker</cp:lastModifiedBy>
  <cp:revision>14</cp:revision>
  <dcterms:created xsi:type="dcterms:W3CDTF">2015-02-21T15:11:08Z</dcterms:created>
  <dcterms:modified xsi:type="dcterms:W3CDTF">2015-02-26T14:26:39Z</dcterms:modified>
</cp:coreProperties>
</file>