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8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7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FEB11-0D60-C942-B494-BF892F57F9CF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36A7E-2D97-1E45-86A1-7EE7F46AC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85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6A7E-2D97-1E45-86A1-7EE7F46AC2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7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ED3DEDA-94F1-2043-AA3B-615D011B567F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ED3DEDA-94F1-2043-AA3B-615D011B567F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ED3DEDA-94F1-2043-AA3B-615D011B567F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D3DEDA-94F1-2043-AA3B-615D011B567F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520" y="2571759"/>
            <a:ext cx="8790798" cy="99211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Trench Warfare and Tactics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012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0"/>
            <a:ext cx="8147051" cy="1061269"/>
          </a:xfrm>
        </p:spPr>
        <p:txBody>
          <a:bodyPr/>
          <a:lstStyle/>
          <a:p>
            <a:r>
              <a:rPr lang="en-US" b="1" u="sng" dirty="0" smtClean="0"/>
              <a:t>Trench Warfare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333" y="1170051"/>
            <a:ext cx="8648090" cy="49561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Definition: a type of combat in which opposing troops fight from trenches facing each other.</a:t>
            </a:r>
          </a:p>
          <a:p>
            <a:r>
              <a:rPr lang="en-US" sz="2800" dirty="0" smtClean="0"/>
              <a:t>Strategy used during WWI.</a:t>
            </a:r>
          </a:p>
          <a:p>
            <a:r>
              <a:rPr lang="en-US" sz="2800" dirty="0"/>
              <a:t>L</a:t>
            </a:r>
            <a:r>
              <a:rPr lang="en-US" sz="2800" dirty="0" smtClean="0"/>
              <a:t>ittle progress made on the battlefield.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54" y="3595768"/>
            <a:ext cx="4563515" cy="3023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418" y="3595769"/>
            <a:ext cx="3959260" cy="302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8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0"/>
            <a:ext cx="8147051" cy="1061269"/>
          </a:xfrm>
        </p:spPr>
        <p:txBody>
          <a:bodyPr/>
          <a:lstStyle/>
          <a:p>
            <a:r>
              <a:rPr lang="en-US" b="1" u="sng" dirty="0" smtClean="0"/>
              <a:t>The Battlefield</a:t>
            </a:r>
            <a:endParaRPr lang="en-US" b="1" u="sng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06" y="1460799"/>
            <a:ext cx="5095669" cy="4931678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32078" y="2610723"/>
            <a:ext cx="847725" cy="4189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 smtClean="0">
                <a:effectLst/>
                <a:latin typeface="Calibri"/>
                <a:ea typeface="Calibri"/>
                <a:cs typeface="Times New Roman"/>
              </a:rPr>
              <a:t>A</a:t>
            </a:r>
            <a:r>
              <a:rPr lang="en-US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A</a:t>
            </a:r>
            <a:endParaRPr lang="en-US" sz="12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94337" y="2487006"/>
            <a:ext cx="585102" cy="5427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 smtClean="0">
                <a:effectLst/>
                <a:latin typeface="Calibri"/>
                <a:ea typeface="Calibri"/>
                <a:cs typeface="Times New Roman"/>
              </a:rPr>
              <a:t>B</a:t>
            </a:r>
            <a:r>
              <a:rPr lang="en-US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B</a:t>
            </a:r>
            <a:endParaRPr lang="en-US" sz="12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907876" y="2283027"/>
            <a:ext cx="419100" cy="4753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 smtClean="0">
                <a:effectLst/>
                <a:latin typeface="Calibri"/>
                <a:ea typeface="Calibri"/>
                <a:cs typeface="Times New Roman"/>
              </a:rPr>
              <a:t>B</a:t>
            </a:r>
            <a:r>
              <a:rPr lang="en-US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C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982593" y="1996915"/>
            <a:ext cx="557400" cy="4900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D</a:t>
            </a:r>
            <a:endParaRPr lang="en-US" dirty="0">
              <a:solidFill>
                <a:srgbClr val="0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32078" y="5093516"/>
            <a:ext cx="1152187" cy="471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smtClean="0">
                <a:effectLst/>
                <a:latin typeface="Calibri"/>
                <a:ea typeface="Calibri"/>
                <a:cs typeface="Times New Roman"/>
              </a:rPr>
              <a:t>E</a:t>
            </a:r>
            <a:r>
              <a:rPr lang="en-US" b="1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E</a:t>
            </a:r>
            <a:endParaRPr lang="en-US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9978" y="1640926"/>
            <a:ext cx="34107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Lucida Grande"/>
              <a:buChar char="*"/>
            </a:pPr>
            <a:r>
              <a:rPr lang="en-US" sz="2800" dirty="0" smtClean="0"/>
              <a:t>A: Barbed wire</a:t>
            </a:r>
          </a:p>
          <a:p>
            <a:endParaRPr lang="en-US" sz="2800" dirty="0" smtClean="0"/>
          </a:p>
          <a:p>
            <a:pPr marL="285750" indent="-285750">
              <a:buFont typeface="Lucida Grande"/>
              <a:buChar char="*"/>
            </a:pPr>
            <a:r>
              <a:rPr lang="en-US" sz="2800" dirty="0" smtClean="0"/>
              <a:t>B: Front line trench</a:t>
            </a:r>
          </a:p>
          <a:p>
            <a:endParaRPr lang="en-US" sz="2800" dirty="0" smtClean="0"/>
          </a:p>
          <a:p>
            <a:pPr marL="285750" indent="-285750">
              <a:buFont typeface="Lucida Grande"/>
              <a:buChar char="*"/>
            </a:pPr>
            <a:r>
              <a:rPr lang="en-US" sz="2800" dirty="0" smtClean="0"/>
              <a:t>C: Support trench</a:t>
            </a:r>
          </a:p>
          <a:p>
            <a:endParaRPr lang="en-US" sz="2800" dirty="0" smtClean="0"/>
          </a:p>
          <a:p>
            <a:pPr marL="285750" indent="-285750">
              <a:buFont typeface="Lucida Grande"/>
              <a:buChar char="*"/>
            </a:pPr>
            <a:r>
              <a:rPr lang="en-US" sz="2800" dirty="0" smtClean="0"/>
              <a:t>D: Reserve trench</a:t>
            </a:r>
          </a:p>
          <a:p>
            <a:endParaRPr lang="en-US" sz="2800" dirty="0" smtClean="0"/>
          </a:p>
          <a:p>
            <a:pPr marL="285750" indent="-285750">
              <a:buFont typeface="Lucida Grande"/>
              <a:buChar char="*"/>
            </a:pPr>
            <a:r>
              <a:rPr lang="en-US" sz="2800" dirty="0" smtClean="0"/>
              <a:t>E: No Man’s Land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15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0"/>
            <a:ext cx="8147051" cy="1061269"/>
          </a:xfrm>
        </p:spPr>
        <p:txBody>
          <a:bodyPr/>
          <a:lstStyle/>
          <a:p>
            <a:r>
              <a:rPr lang="en-US" b="1" u="sng" dirty="0" smtClean="0"/>
              <a:t>Environment in the Trenches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332" y="1254718"/>
            <a:ext cx="5865290" cy="54507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Constant bombardment.</a:t>
            </a:r>
          </a:p>
          <a:p>
            <a:r>
              <a:rPr lang="en-US" sz="2800" dirty="0" smtClean="0"/>
              <a:t>Flooding leads to trench foot.</a:t>
            </a:r>
          </a:p>
          <a:p>
            <a:r>
              <a:rPr lang="en-US" sz="2800" dirty="0" smtClean="0"/>
              <a:t>Filth includes human feces and decomposing bodies.</a:t>
            </a:r>
          </a:p>
          <a:p>
            <a:r>
              <a:rPr lang="en-US" sz="2800" dirty="0" smtClean="0"/>
              <a:t>Frequent gas attacks.</a:t>
            </a:r>
          </a:p>
          <a:p>
            <a:r>
              <a:rPr lang="en-US" sz="2800" dirty="0" smtClean="0"/>
              <a:t>Lack of food and other resources.</a:t>
            </a:r>
          </a:p>
          <a:p>
            <a:r>
              <a:rPr lang="en-US" sz="2800" dirty="0" smtClean="0"/>
              <a:t>Little to no sleep.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809" y="1170051"/>
            <a:ext cx="2714191" cy="1706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809" y="2876953"/>
            <a:ext cx="2714191" cy="20600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809" y="4937004"/>
            <a:ext cx="2714191" cy="185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1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0"/>
            <a:ext cx="8147051" cy="1061269"/>
          </a:xfrm>
        </p:spPr>
        <p:txBody>
          <a:bodyPr/>
          <a:lstStyle/>
          <a:p>
            <a:r>
              <a:rPr lang="en-US" b="1" u="sng" dirty="0" smtClean="0"/>
              <a:t>The First Modern War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333" y="1061269"/>
            <a:ext cx="6022267" cy="5796731"/>
          </a:xfrm>
        </p:spPr>
        <p:txBody>
          <a:bodyPr>
            <a:noAutofit/>
          </a:bodyPr>
          <a:lstStyle/>
          <a:p>
            <a:r>
              <a:rPr lang="en-US" sz="2800" dirty="0" smtClean="0"/>
              <a:t>Three new weapons earn WWI the title of “First Modern War.”</a:t>
            </a:r>
          </a:p>
          <a:p>
            <a:pPr marL="457200" lvl="1" indent="0">
              <a:buNone/>
            </a:pPr>
            <a:r>
              <a:rPr lang="en-US" sz="2800" dirty="0" smtClean="0"/>
              <a:t>	1) Machine Gun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2) Tank</a:t>
            </a:r>
          </a:p>
          <a:p>
            <a:pPr marL="457200" lvl="1" indent="0">
              <a:buNone/>
            </a:pPr>
            <a:r>
              <a:rPr lang="en-US" sz="2800" dirty="0" smtClean="0"/>
              <a:t>	3) Poisonous Gas</a:t>
            </a:r>
          </a:p>
          <a:p>
            <a:r>
              <a:rPr lang="en-US" sz="2800" dirty="0" smtClean="0"/>
              <a:t>WWI tactics lagged behind technology, resulting in extreme death tolls.</a:t>
            </a:r>
          </a:p>
          <a:p>
            <a:pPr lvl="1"/>
            <a:r>
              <a:rPr lang="en-US" sz="2800" dirty="0" smtClean="0"/>
              <a:t>32 million casualties in WWI.</a:t>
            </a:r>
          </a:p>
          <a:p>
            <a:r>
              <a:rPr lang="en-US" sz="3000" dirty="0" smtClean="0"/>
              <a:t>Calls for a change in tactics.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601" y="2891281"/>
            <a:ext cx="2893398" cy="20056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600" y="1061269"/>
            <a:ext cx="2893400" cy="1830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0601" y="4896904"/>
            <a:ext cx="2893399" cy="196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1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ther Them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Leather Theme.thmx</Template>
  <TotalTime>135</TotalTime>
  <Words>119</Words>
  <Application>Microsoft Office PowerPoint</Application>
  <PresentationFormat>On-screen Show (4:3)</PresentationFormat>
  <Paragraphs>36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Leather Theme</vt:lpstr>
      <vt:lpstr>Trench Warfare and Tactics</vt:lpstr>
      <vt:lpstr>Trench Warfare</vt:lpstr>
      <vt:lpstr>The Battlefield</vt:lpstr>
      <vt:lpstr>Environment in the Trenches</vt:lpstr>
      <vt:lpstr>The First Modern War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Trench Warfare and Tactics</dc:title>
  <dc:creator>Matthew Baker</dc:creator>
  <cp:lastModifiedBy>mtbak_000</cp:lastModifiedBy>
  <cp:revision>16</cp:revision>
  <dcterms:created xsi:type="dcterms:W3CDTF">2015-02-22T00:30:18Z</dcterms:created>
  <dcterms:modified xsi:type="dcterms:W3CDTF">2015-03-29T03:31:10Z</dcterms:modified>
</cp:coreProperties>
</file>