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5A6C8-EC52-1747-A275-6CEDEAB4B433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D323-EACE-4044-95B1-DEFB4E10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FD323-EACE-4044-95B1-DEFB4E109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FD323-EACE-4044-95B1-DEFB4E1091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FD323-EACE-4044-95B1-DEFB4E1091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FD323-EACE-4044-95B1-DEFB4E109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227736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End of World War I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01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-1"/>
            <a:ext cx="8147051" cy="1184321"/>
          </a:xfrm>
        </p:spPr>
        <p:txBody>
          <a:bodyPr/>
          <a:lstStyle/>
          <a:p>
            <a:r>
              <a:rPr lang="en-US" b="1" u="sng" dirty="0" smtClean="0"/>
              <a:t>Armistice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7" y="1155782"/>
            <a:ext cx="8851714" cy="51653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an agreement made by opposing sides in a war to stop fighting for a certain time.</a:t>
            </a:r>
          </a:p>
          <a:p>
            <a:r>
              <a:rPr lang="en-US" sz="2800" dirty="0" smtClean="0"/>
              <a:t>Signed November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1918</a:t>
            </a:r>
          </a:p>
          <a:p>
            <a:pPr lvl="2"/>
            <a:r>
              <a:rPr lang="en-US" sz="2800" dirty="0" smtClean="0"/>
              <a:t>Veterans Day</a:t>
            </a:r>
          </a:p>
          <a:p>
            <a:r>
              <a:rPr lang="en-US" sz="2800" dirty="0" smtClean="0"/>
              <a:t>War isn’t officially over just yet.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2" y="2428578"/>
            <a:ext cx="3592668" cy="442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6781"/>
            <a:ext cx="3710402" cy="29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970286"/>
          </a:xfrm>
        </p:spPr>
        <p:txBody>
          <a:bodyPr/>
          <a:lstStyle/>
          <a:p>
            <a:r>
              <a:rPr lang="en-US" b="1" u="sng" dirty="0" smtClean="0"/>
              <a:t>Paris Peace Conference, 1919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7" y="970286"/>
            <a:ext cx="8876424" cy="5350845"/>
          </a:xfrm>
        </p:spPr>
        <p:txBody>
          <a:bodyPr>
            <a:norm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eeting of Allied victors to set official peace terms.</a:t>
            </a:r>
          </a:p>
          <a:p>
            <a:r>
              <a:rPr lang="en-US" sz="2800" dirty="0" smtClean="0"/>
              <a:t>Diplomats present from more than 32 countries.</a:t>
            </a:r>
          </a:p>
          <a:p>
            <a:pPr lvl="2"/>
            <a:r>
              <a:rPr lang="en-US" sz="2800" dirty="0" smtClean="0"/>
              <a:t>President Woodrow Wilson</a:t>
            </a:r>
          </a:p>
          <a:p>
            <a:pPr lvl="4"/>
            <a:r>
              <a:rPr lang="en-US" sz="2600" dirty="0" smtClean="0"/>
              <a:t>14 Points: Wilson’s plan for the postwar world</a:t>
            </a:r>
          </a:p>
          <a:p>
            <a:r>
              <a:rPr lang="en-US" sz="2800" dirty="0" smtClean="0"/>
              <a:t>Two major outcomes of the conference</a:t>
            </a:r>
          </a:p>
          <a:p>
            <a:pPr lvl="2"/>
            <a:r>
              <a:rPr lang="en-US" sz="2800" dirty="0" smtClean="0"/>
              <a:t>League of Nations</a:t>
            </a:r>
          </a:p>
          <a:p>
            <a:pPr lvl="2"/>
            <a:r>
              <a:rPr lang="en-US" sz="2800" dirty="0" smtClean="0"/>
              <a:t>Treaty of Versailles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63" y="3806558"/>
            <a:ext cx="3949437" cy="30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-1"/>
            <a:ext cx="8147051" cy="1098707"/>
          </a:xfrm>
        </p:spPr>
        <p:txBody>
          <a:bodyPr/>
          <a:lstStyle/>
          <a:p>
            <a:r>
              <a:rPr lang="en-US" b="1" u="sng" dirty="0" smtClean="0"/>
              <a:t>The League of Nations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7" y="1098707"/>
            <a:ext cx="8502819" cy="5222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international organization created to provide a forum for resolving international disputes.</a:t>
            </a:r>
          </a:p>
          <a:p>
            <a:r>
              <a:rPr lang="en-US" sz="2800" dirty="0" smtClean="0"/>
              <a:t>Mission was to maintain world peace.</a:t>
            </a:r>
          </a:p>
          <a:p>
            <a:r>
              <a:rPr lang="en-US" sz="2800" dirty="0" smtClean="0"/>
              <a:t>League failed in its mission.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3377"/>
            <a:ext cx="4984749" cy="303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54" y="3823376"/>
            <a:ext cx="4281445" cy="30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-1"/>
            <a:ext cx="8147051" cy="1098707"/>
          </a:xfrm>
        </p:spPr>
        <p:txBody>
          <a:bodyPr/>
          <a:lstStyle/>
          <a:p>
            <a:r>
              <a:rPr lang="en-US" b="1" u="sng" dirty="0" smtClean="0"/>
              <a:t>Treaty of Versailles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7" y="1098707"/>
            <a:ext cx="8890694" cy="5522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1919: Formally ends WWI</a:t>
            </a:r>
          </a:p>
          <a:p>
            <a:r>
              <a:rPr lang="en-US" sz="2800" dirty="0" smtClean="0"/>
              <a:t>Central powers had no say in the treaty’s provisions.</a:t>
            </a:r>
            <a:endParaRPr lang="en-US" sz="2800" dirty="0"/>
          </a:p>
          <a:p>
            <a:r>
              <a:rPr lang="en-US" sz="2800" dirty="0" smtClean="0"/>
              <a:t>Article 231, The War Guilt Clause, forced Germany to…</a:t>
            </a:r>
          </a:p>
          <a:p>
            <a:pPr lvl="2"/>
            <a:r>
              <a:rPr lang="en-US" sz="2800" dirty="0" smtClean="0"/>
              <a:t>Accept full blame for the war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ay the equivalent of $422 billion</a:t>
            </a:r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ompletely disarm its military</a:t>
            </a:r>
          </a:p>
          <a:p>
            <a:pPr lvl="2"/>
            <a:r>
              <a:rPr lang="en-US" sz="2800" dirty="0" smtClean="0"/>
              <a:t>Give up substantial amounts of land</a:t>
            </a:r>
          </a:p>
          <a:p>
            <a:pPr lvl="2"/>
            <a:r>
              <a:rPr lang="en-US" sz="2800" dirty="0" smtClean="0"/>
              <a:t>Replace imperial gov with Weimar Republic</a:t>
            </a:r>
          </a:p>
          <a:p>
            <a:pPr marL="914400" lvl="2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9782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913210"/>
          </a:xfrm>
        </p:spPr>
        <p:txBody>
          <a:bodyPr/>
          <a:lstStyle/>
          <a:p>
            <a:r>
              <a:rPr lang="en-US" b="1" u="sng" dirty="0" smtClean="0"/>
              <a:t>Versailles Fallout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5" y="799060"/>
            <a:ext cx="8933505" cy="58217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German economy crashes</a:t>
            </a:r>
          </a:p>
          <a:p>
            <a:r>
              <a:rPr lang="en-US" sz="2800" dirty="0" smtClean="0"/>
              <a:t>Rise of frustrated, fanatical, German nationalists</a:t>
            </a:r>
          </a:p>
          <a:p>
            <a:r>
              <a:rPr lang="en-US" sz="2800" dirty="0" smtClean="0"/>
              <a:t>Adolf Hitler and the Nazi Party</a:t>
            </a:r>
          </a:p>
          <a:p>
            <a:r>
              <a:rPr lang="en-US" sz="2800" dirty="0" smtClean="0"/>
              <a:t>Overthrow of the Weimar Republic</a:t>
            </a:r>
          </a:p>
          <a:p>
            <a:r>
              <a:rPr lang="en-US" sz="2800" dirty="0" smtClean="0"/>
              <a:t>Establishment of the Third Reich</a:t>
            </a:r>
          </a:p>
          <a:p>
            <a:r>
              <a:rPr lang="en-US" sz="2800" dirty="0" smtClean="0"/>
              <a:t>Outbreak of World War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071"/>
            <a:ext cx="3524882" cy="2114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60" y="4038105"/>
            <a:ext cx="4264741" cy="281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78</TotalTime>
  <Words>216</Words>
  <Application>Microsoft Macintosh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Leather Theme</vt:lpstr>
      <vt:lpstr>End of World War I</vt:lpstr>
      <vt:lpstr>Armistice</vt:lpstr>
      <vt:lpstr>Paris Peace Conference, 1919</vt:lpstr>
      <vt:lpstr>The League of Nations</vt:lpstr>
      <vt:lpstr>Treaty of Versailles</vt:lpstr>
      <vt:lpstr>Versailles Fallout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World War I</dc:title>
  <dc:creator>Matthew Baker</dc:creator>
  <cp:lastModifiedBy>Matthew Baker</cp:lastModifiedBy>
  <cp:revision>11</cp:revision>
  <dcterms:created xsi:type="dcterms:W3CDTF">2015-02-22T22:40:18Z</dcterms:created>
  <dcterms:modified xsi:type="dcterms:W3CDTF">2015-02-22T23:58:58Z</dcterms:modified>
</cp:coreProperties>
</file>