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04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D3DEDA-94F1-2043-AA3B-615D011B567F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2325865"/>
            <a:ext cx="8147304" cy="134416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End of WWII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7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1150"/>
            <a:ext cx="8147051" cy="861116"/>
          </a:xfrm>
        </p:spPr>
        <p:txBody>
          <a:bodyPr/>
          <a:lstStyle/>
          <a:p>
            <a:r>
              <a:rPr lang="en-US" u="sng" dirty="0" smtClean="0"/>
              <a:t>End of European Theatre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992750"/>
            <a:ext cx="8729773" cy="5635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Spring, 1945:</a:t>
            </a:r>
          </a:p>
          <a:p>
            <a:pPr lvl="2"/>
            <a:r>
              <a:rPr lang="en-US" sz="2800" dirty="0" smtClean="0"/>
              <a:t>Germany surrounded by Soviets to the East and Americans to the West</a:t>
            </a:r>
          </a:p>
          <a:p>
            <a:pPr lvl="2"/>
            <a:r>
              <a:rPr lang="en-US" sz="2800" dirty="0" smtClean="0"/>
              <a:t>Close in on capital city of Berlin</a:t>
            </a:r>
          </a:p>
          <a:p>
            <a:r>
              <a:rPr lang="en-US" sz="2800" dirty="0" smtClean="0"/>
              <a:t>April 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1945: Hitler commits suicide</a:t>
            </a:r>
          </a:p>
          <a:p>
            <a:r>
              <a:rPr lang="en-US" sz="2800" dirty="0" smtClean="0"/>
              <a:t>May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1945: Germany surrenders to Allied Powers</a:t>
            </a:r>
          </a:p>
          <a:p>
            <a:pPr lvl="2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360" y="4350578"/>
            <a:ext cx="1935646" cy="250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06" y="4350578"/>
            <a:ext cx="3746500" cy="2507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5" y="4350578"/>
            <a:ext cx="2565885" cy="25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4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1150"/>
            <a:ext cx="8147051" cy="861116"/>
          </a:xfrm>
        </p:spPr>
        <p:txBody>
          <a:bodyPr/>
          <a:lstStyle/>
          <a:p>
            <a:r>
              <a:rPr lang="en-US" u="sng" dirty="0" smtClean="0"/>
              <a:t>End of Pacific Theatre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992750"/>
            <a:ext cx="8729773" cy="5635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Summer 1945:</a:t>
            </a:r>
          </a:p>
          <a:p>
            <a:pPr lvl="2"/>
            <a:r>
              <a:rPr lang="en-US" sz="2400" dirty="0" smtClean="0"/>
              <a:t>Allies preparing for an invasion of Japanese mainland.</a:t>
            </a:r>
          </a:p>
          <a:p>
            <a:pPr lvl="2"/>
            <a:r>
              <a:rPr lang="en-US" sz="2400" dirty="0" smtClean="0"/>
              <a:t>Decide against invasion to avoid civilian casualties.</a:t>
            </a:r>
          </a:p>
          <a:p>
            <a:r>
              <a:rPr lang="en-US" sz="2800" dirty="0" smtClean="0"/>
              <a:t>August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1945: Atomic bombing of Hiroshima</a:t>
            </a:r>
          </a:p>
          <a:p>
            <a:r>
              <a:rPr lang="en-US" sz="2800" dirty="0" smtClean="0"/>
              <a:t>August 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1945: Atomic bombing of Nagasaki</a:t>
            </a:r>
          </a:p>
          <a:p>
            <a:r>
              <a:rPr lang="en-US" sz="2800" dirty="0" smtClean="0"/>
              <a:t>Total of 120,000 civilian casualties from the two bombs.</a:t>
            </a:r>
          </a:p>
          <a:p>
            <a:r>
              <a:rPr lang="en-US" sz="2800" dirty="0" smtClean="0"/>
              <a:t>September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, 1945: Japan surrenders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22" y="5120835"/>
            <a:ext cx="2469903" cy="173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32" y="5120835"/>
            <a:ext cx="2364190" cy="1737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25" y="5120835"/>
            <a:ext cx="2530978" cy="17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8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1150"/>
            <a:ext cx="8147051" cy="861116"/>
          </a:xfrm>
        </p:spPr>
        <p:txBody>
          <a:bodyPr/>
          <a:lstStyle/>
          <a:p>
            <a:r>
              <a:rPr lang="en-US" u="sng" dirty="0" smtClean="0"/>
              <a:t>Marshall Plan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992750"/>
            <a:ext cx="8870214" cy="5635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1948 - 1952</a:t>
            </a:r>
          </a:p>
          <a:p>
            <a:r>
              <a:rPr lang="en-US" sz="2800" dirty="0" smtClean="0"/>
              <a:t>American initiative to aid Europe in the aftermath of WWII.</a:t>
            </a:r>
          </a:p>
          <a:p>
            <a:pPr lvl="2"/>
            <a:r>
              <a:rPr lang="en-US" sz="2800" dirty="0" smtClean="0"/>
              <a:t>U.S. gave $13 billion</a:t>
            </a:r>
          </a:p>
          <a:p>
            <a:r>
              <a:rPr lang="en-US" sz="2800" dirty="0" smtClean="0"/>
              <a:t>Goal was to rebuild war-devastated regions and preven</a:t>
            </a:r>
            <a:r>
              <a:rPr lang="en-US" sz="2800" dirty="0" smtClean="0"/>
              <a:t>t the spread of Communism.</a:t>
            </a:r>
          </a:p>
          <a:p>
            <a:pPr lvl="2"/>
            <a:r>
              <a:rPr lang="en-US" sz="2800" dirty="0" smtClean="0"/>
              <a:t>No Marshall Plan after WWI nor in the Middle East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368" y="4699617"/>
            <a:ext cx="1822958" cy="215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2692"/>
            <a:ext cx="3566368" cy="2145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326" y="4712692"/>
            <a:ext cx="3754674" cy="21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1150"/>
            <a:ext cx="8147051" cy="861116"/>
          </a:xfrm>
        </p:spPr>
        <p:txBody>
          <a:bodyPr/>
          <a:lstStyle/>
          <a:p>
            <a:r>
              <a:rPr lang="en-US" u="sng" dirty="0" smtClean="0"/>
              <a:t>United Nations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992750"/>
            <a:ext cx="8870214" cy="5635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League of Nations (created after WWI) failed in its mission to maintain world peace.</a:t>
            </a:r>
          </a:p>
          <a:p>
            <a:pPr lvl="2"/>
            <a:r>
              <a:rPr lang="en-US" sz="2800" dirty="0"/>
              <a:t>N</a:t>
            </a:r>
            <a:r>
              <a:rPr lang="en-US" sz="2800" dirty="0" smtClean="0"/>
              <a:t>ew world order is needed</a:t>
            </a:r>
          </a:p>
          <a:p>
            <a:r>
              <a:rPr lang="en-US" sz="2800" dirty="0" smtClean="0"/>
              <a:t>UN formally established in 1945</a:t>
            </a:r>
          </a:p>
          <a:p>
            <a:r>
              <a:rPr lang="en-US" sz="2800" dirty="0" smtClean="0"/>
              <a:t>Today the UN acts as an intergovernmental organization that promotes international co-operation.</a:t>
            </a:r>
          </a:p>
          <a:p>
            <a:r>
              <a:rPr lang="en-US" sz="2800" dirty="0" smtClean="0"/>
              <a:t>139 participating countries</a:t>
            </a:r>
            <a:endParaRPr lang="en-US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469" y="4236301"/>
            <a:ext cx="3933531" cy="2621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115" y="4953370"/>
            <a:ext cx="2857354" cy="190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3370"/>
            <a:ext cx="2862149" cy="19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1150"/>
            <a:ext cx="8147051" cy="861116"/>
          </a:xfrm>
        </p:spPr>
        <p:txBody>
          <a:bodyPr/>
          <a:lstStyle/>
          <a:p>
            <a:r>
              <a:rPr lang="en-US" u="sng" dirty="0" smtClean="0"/>
              <a:t>Cold War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992750"/>
            <a:ext cx="8870214" cy="5635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Created out of the aftermath of WWII.</a:t>
            </a:r>
          </a:p>
          <a:p>
            <a:r>
              <a:rPr lang="en-US" sz="2800" dirty="0" smtClean="0"/>
              <a:t>Scramble for war torn regions of Europe.</a:t>
            </a:r>
          </a:p>
          <a:p>
            <a:r>
              <a:rPr lang="en-US" sz="2800" dirty="0" smtClean="0"/>
              <a:t>Competition between communist countries and the western world turns into a 44 year period of political and military tension.</a:t>
            </a:r>
          </a:p>
          <a:p>
            <a:r>
              <a:rPr lang="en-US" sz="2800" dirty="0" smtClean="0"/>
              <a:t>Termed “cold” because no large-scale fighting took place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4508500"/>
            <a:ext cx="34544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1003"/>
            <a:ext cx="5689600" cy="23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ather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Leather Theme.thmx</Template>
  <TotalTime>154</TotalTime>
  <Words>251</Words>
  <Application>Microsoft Macintosh PowerPoint</Application>
  <PresentationFormat>On-screen Show (4:3)</PresentationFormat>
  <Paragraphs>32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Leather Theme</vt:lpstr>
      <vt:lpstr>End of WWII</vt:lpstr>
      <vt:lpstr>End of European Theatre</vt:lpstr>
      <vt:lpstr>End of Pacific Theatre</vt:lpstr>
      <vt:lpstr>Marshall Plan</vt:lpstr>
      <vt:lpstr>United Nations</vt:lpstr>
      <vt:lpstr>Cold War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WWII</dc:title>
  <dc:creator>Matthew Baker</dc:creator>
  <cp:lastModifiedBy>Matthew Baker</cp:lastModifiedBy>
  <cp:revision>10</cp:revision>
  <dcterms:created xsi:type="dcterms:W3CDTF">2015-03-15T14:29:27Z</dcterms:created>
  <dcterms:modified xsi:type="dcterms:W3CDTF">2015-03-16T13:17:18Z</dcterms:modified>
</cp:coreProperties>
</file>