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B626A-5403-D244-A1B3-9CF135A5B50B}" type="datetimeFigureOut">
              <a:rPr lang="en-US" smtClean="0"/>
              <a:t>4/15/15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EE809-4110-DC46-B5F8-9473D07C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2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EE809-4110-DC46-B5F8-9473D07C49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0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EE809-4110-DC46-B5F8-9473D07C49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B991666-9C2C-3841-9124-86A245A7235C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FDA4341-2718-AF48-9131-641BB9AC5F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1666-9C2C-3841-9124-86A245A7235C}" type="datetimeFigureOut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4341-2718-AF48-9131-641BB9AC5F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1666-9C2C-3841-9124-86A245A7235C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4341-2718-AF48-9131-641BB9AC5F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1666-9C2C-3841-9124-86A245A7235C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4341-2718-AF48-9131-641BB9AC5F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B991666-9C2C-3841-9124-86A245A7235C}" type="datetimeFigureOut">
              <a:rPr lang="en-US" smtClean="0"/>
              <a:t>4/15/15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FDA4341-2718-AF48-9131-641BB9AC5F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1666-9C2C-3841-9124-86A245A7235C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4341-2718-AF48-9131-641BB9AC5F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B991666-9C2C-3841-9124-86A245A7235C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6FDA4341-2718-AF48-9131-641BB9AC5F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1666-9C2C-3841-9124-86A245A7235C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4341-2718-AF48-9131-641BB9AC5F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1666-9C2C-3841-9124-86A245A7235C}" type="datetimeFigureOut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4341-2718-AF48-9131-641BB9AC5F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1666-9C2C-3841-9124-86A245A7235C}" type="datetimeFigureOut">
              <a:rPr lang="en-US" smtClean="0"/>
              <a:t>4/15/15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4341-2718-AF48-9131-641BB9AC5FE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1666-9C2C-3841-9124-86A245A7235C}" type="datetimeFigureOut">
              <a:rPr lang="en-US" smtClean="0"/>
              <a:t>4/15/15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4341-2718-AF48-9131-641BB9AC5F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1666-9C2C-3841-9124-86A245A7235C}" type="datetimeFigureOut">
              <a:rPr lang="en-US" smtClean="0"/>
              <a:t>4/15/15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4341-2718-AF48-9131-641BB9AC5F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1666-9C2C-3841-9124-86A245A7235C}" type="datetimeFigureOut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A4341-2718-AF48-9131-641BB9AC5F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991666-9C2C-3841-9124-86A245A7235C}" type="datetimeFigureOut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DA4341-2718-AF48-9131-641BB9AC5FE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2687357"/>
            <a:ext cx="8147304" cy="134416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Vietnam War</a:t>
            </a:r>
            <a:b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1955-1975</a:t>
            </a:r>
            <a:endParaRPr 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901644" cy="2578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495" y="4207362"/>
            <a:ext cx="3405505" cy="2650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12" y="0"/>
            <a:ext cx="3406288" cy="2694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207362"/>
            <a:ext cx="3901644" cy="265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9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7" y="198892"/>
            <a:ext cx="6782317" cy="673178"/>
          </a:xfrm>
        </p:spPr>
        <p:txBody>
          <a:bodyPr/>
          <a:lstStyle/>
          <a:p>
            <a:r>
              <a:rPr lang="en-US" sz="4000" u="sng" dirty="0" smtClean="0"/>
              <a:t>Introduction to Vietnam War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72070"/>
            <a:ext cx="6824051" cy="582910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Situation in Vietnam is very similar to that in Korea</a:t>
            </a:r>
          </a:p>
          <a:p>
            <a:pPr lvl="2"/>
            <a:r>
              <a:rPr lang="en-US" sz="2800" dirty="0" smtClean="0"/>
              <a:t>North Vietnam = Communist</a:t>
            </a:r>
          </a:p>
          <a:p>
            <a:pPr lvl="2"/>
            <a:r>
              <a:rPr lang="en-US" sz="2800" dirty="0" smtClean="0"/>
              <a:t>South Vietnam = Democratic</a:t>
            </a:r>
          </a:p>
          <a:p>
            <a:pPr marL="914400" lvl="2" indent="0">
              <a:buNone/>
            </a:pPr>
            <a:endParaRPr lang="en-US" sz="2800" dirty="0" smtClean="0"/>
          </a:p>
          <a:p>
            <a:r>
              <a:rPr lang="en-US" sz="2800" dirty="0"/>
              <a:t>French colonizers opposed by Ho Chi Minh and </a:t>
            </a:r>
            <a:r>
              <a:rPr lang="en-US" sz="2800" dirty="0" smtClean="0"/>
              <a:t>communist Vietcong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Throughout the early 1960s, the U.S. sent advisors to South Vietnam.</a:t>
            </a:r>
            <a:endParaRPr lang="en-US" sz="2800" dirty="0"/>
          </a:p>
          <a:p>
            <a:pPr lvl="2"/>
            <a:r>
              <a:rPr lang="en-US" sz="2800" dirty="0" smtClean="0"/>
              <a:t>Military personnel soon sent as well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052" y="5324225"/>
            <a:ext cx="2363511" cy="1533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052" y="0"/>
            <a:ext cx="2318861" cy="2935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052" y="2935910"/>
            <a:ext cx="2363511" cy="23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5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0"/>
            <a:ext cx="8147051" cy="673178"/>
          </a:xfrm>
        </p:spPr>
        <p:txBody>
          <a:bodyPr/>
          <a:lstStyle/>
          <a:p>
            <a:r>
              <a:rPr lang="en-US" sz="4000" u="sng" dirty="0" smtClean="0"/>
              <a:t>Vietnam War Timeline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06" y="566082"/>
            <a:ext cx="8751924" cy="61350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1964: Gulf of Tonkin Incident and Resolution</a:t>
            </a:r>
          </a:p>
          <a:p>
            <a:r>
              <a:rPr lang="en-US" sz="2800" dirty="0" smtClean="0"/>
              <a:t>1965: US Troop Levels top 200,000</a:t>
            </a:r>
          </a:p>
          <a:p>
            <a:r>
              <a:rPr lang="en-US" sz="2800" dirty="0" smtClean="0"/>
              <a:t>1967: MLK Jr. speaks out against war</a:t>
            </a:r>
          </a:p>
          <a:p>
            <a:r>
              <a:rPr lang="en-US" sz="2800" dirty="0" smtClean="0"/>
              <a:t>1968: Tet Offensive / My Lai Massacre</a:t>
            </a:r>
          </a:p>
          <a:p>
            <a:r>
              <a:rPr lang="en-US" sz="2800" dirty="0" smtClean="0"/>
              <a:t>1969: Massive anti-war demonstration in D.C.</a:t>
            </a:r>
          </a:p>
          <a:p>
            <a:r>
              <a:rPr lang="en-US" sz="2800" dirty="0" smtClean="0"/>
              <a:t>1973: Cease-fire signed in Paris</a:t>
            </a:r>
          </a:p>
          <a:p>
            <a:r>
              <a:rPr lang="en-US" sz="2800" dirty="0" smtClean="0"/>
              <a:t>1975: Last Americans leave Vietnam as Saigon falls</a:t>
            </a:r>
          </a:p>
          <a:p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019" y="5147010"/>
            <a:ext cx="2641261" cy="1710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5" y="5147010"/>
            <a:ext cx="2809566" cy="1753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280" y="5134296"/>
            <a:ext cx="2757926" cy="17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5934886" cy="917970"/>
          </a:xfrm>
        </p:spPr>
        <p:txBody>
          <a:bodyPr/>
          <a:lstStyle/>
          <a:p>
            <a:r>
              <a:rPr lang="en-US" sz="4000" u="sng" dirty="0" smtClean="0"/>
              <a:t>Lasting Impact 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06" y="1088192"/>
            <a:ext cx="5554105" cy="561298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58,220 U.S. military casualties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Many veterans suffer from PTSD and cancer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Set the precedent for anti-war movements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Today, Vietnam is a communist country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885" y="-65942"/>
            <a:ext cx="3209115" cy="2403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885" y="4696946"/>
            <a:ext cx="3209115" cy="21610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886" y="2337976"/>
            <a:ext cx="3209114" cy="23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1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eather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Leather Theme.thmx</Template>
  <TotalTime>60</TotalTime>
  <Words>148</Words>
  <Application>Microsoft Macintosh PowerPoint</Application>
  <PresentationFormat>On-screen Show (4:3)</PresentationFormat>
  <Paragraphs>28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Leather Theme</vt:lpstr>
      <vt:lpstr>The Vietnam War 1955-1975</vt:lpstr>
      <vt:lpstr>Introduction to Vietnam War</vt:lpstr>
      <vt:lpstr>Vietnam War Timeline</vt:lpstr>
      <vt:lpstr>Lasting Impact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Vietnam War</dc:title>
  <dc:creator>Matthew Baker</dc:creator>
  <cp:lastModifiedBy>Matthew Baker</cp:lastModifiedBy>
  <cp:revision>7</cp:revision>
  <dcterms:created xsi:type="dcterms:W3CDTF">2015-04-16T02:27:13Z</dcterms:created>
  <dcterms:modified xsi:type="dcterms:W3CDTF">2015-04-16T03:27:59Z</dcterms:modified>
</cp:coreProperties>
</file>