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043684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Great Depression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42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24441"/>
            <a:ext cx="8147051" cy="808485"/>
          </a:xfrm>
        </p:spPr>
        <p:txBody>
          <a:bodyPr/>
          <a:lstStyle/>
          <a:p>
            <a:r>
              <a:rPr lang="en-US" u="sng" dirty="0" smtClean="0"/>
              <a:t>Beginnings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8" y="1287375"/>
            <a:ext cx="8770687" cy="54915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October 1929: Catastrophic collapse of stock-market prices on the NYSE.</a:t>
            </a:r>
          </a:p>
          <a:p>
            <a:r>
              <a:rPr lang="en-US" sz="2800" dirty="0" smtClean="0"/>
              <a:t>Stocks drop to 20% of their original value.</a:t>
            </a:r>
          </a:p>
          <a:p>
            <a:r>
              <a:rPr lang="en-US" sz="2800" dirty="0" smtClean="0"/>
              <a:t>Event becomes known as Black Tuesday.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33149"/>
            <a:ext cx="4428253" cy="282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52" y="4033149"/>
            <a:ext cx="4715747" cy="2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7289"/>
            <a:ext cx="8147051" cy="859968"/>
          </a:xfrm>
        </p:spPr>
        <p:txBody>
          <a:bodyPr/>
          <a:lstStyle/>
          <a:p>
            <a:r>
              <a:rPr lang="en-US" u="sng" dirty="0" smtClean="0"/>
              <a:t>Black Tuesday Aftermath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9" y="997258"/>
            <a:ext cx="8736360" cy="5626922"/>
          </a:xfrm>
        </p:spPr>
        <p:txBody>
          <a:bodyPr>
            <a:normAutofit/>
          </a:bodyPr>
          <a:lstStyle/>
          <a:p>
            <a:r>
              <a:rPr lang="en-US" sz="2800" dirty="0"/>
              <a:t>Stock market crash puts strain on banks.</a:t>
            </a:r>
          </a:p>
          <a:p>
            <a:r>
              <a:rPr lang="en-US" sz="2800" dirty="0"/>
              <a:t>By 1933 </a:t>
            </a:r>
            <a:r>
              <a:rPr lang="en-US" sz="2800" dirty="0" smtClean="0"/>
              <a:t>half of all </a:t>
            </a:r>
            <a:r>
              <a:rPr lang="en-US" sz="2800" dirty="0"/>
              <a:t>U.S. banks had failed.</a:t>
            </a:r>
          </a:p>
          <a:p>
            <a:r>
              <a:rPr lang="en-US" sz="2800" dirty="0" smtClean="0"/>
              <a:t>Banks panic and begin calling in debts.</a:t>
            </a:r>
          </a:p>
          <a:p>
            <a:r>
              <a:rPr lang="en-US" sz="2800" dirty="0" smtClean="0"/>
              <a:t>Account holders rush to the banks to empty their accounts. </a:t>
            </a:r>
          </a:p>
          <a:p>
            <a:pPr lvl="1"/>
            <a:r>
              <a:rPr lang="en-US" sz="2800" dirty="0" smtClean="0"/>
              <a:t>Many are too late.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27" y="3628958"/>
            <a:ext cx="4775173" cy="3229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43404"/>
            <a:ext cx="4368827" cy="23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791322"/>
          </a:xfrm>
        </p:spPr>
        <p:txBody>
          <a:bodyPr/>
          <a:lstStyle/>
          <a:p>
            <a:r>
              <a:rPr lang="en-US" u="sng" dirty="0" smtClean="0"/>
              <a:t>Depression Sets In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9" y="791322"/>
            <a:ext cx="8736360" cy="58328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Individuals lose confidence in the economy.</a:t>
            </a:r>
          </a:p>
          <a:p>
            <a:r>
              <a:rPr lang="en-US" sz="2800" dirty="0" smtClean="0"/>
              <a:t>Failure of banks + lack of confidence =</a:t>
            </a:r>
          </a:p>
          <a:p>
            <a:pPr lvl="2"/>
            <a:r>
              <a:rPr lang="en-US" sz="2800" dirty="0" smtClean="0"/>
              <a:t>Reduced levels of spending</a:t>
            </a:r>
          </a:p>
          <a:p>
            <a:pPr lvl="2"/>
            <a:r>
              <a:rPr lang="en-US" sz="2800" dirty="0" smtClean="0"/>
              <a:t>Reduced levels of demand</a:t>
            </a:r>
          </a:p>
          <a:p>
            <a:pPr lvl="2"/>
            <a:r>
              <a:rPr lang="en-US" sz="2800" dirty="0" smtClean="0"/>
              <a:t>Reduced levels of production</a:t>
            </a:r>
          </a:p>
          <a:p>
            <a:r>
              <a:rPr lang="en-US" sz="2800" dirty="0" smtClean="0"/>
              <a:t>Result: falling output and rising unemployment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65" y="4216231"/>
            <a:ext cx="3994869" cy="26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9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94" y="-1"/>
            <a:ext cx="5350805" cy="423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48" y="4190636"/>
            <a:ext cx="4066852" cy="2667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38788"/>
            <a:ext cx="5036944" cy="2619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3793195" cy="42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78391" cy="791322"/>
          </a:xfrm>
        </p:spPr>
        <p:txBody>
          <a:bodyPr/>
          <a:lstStyle/>
          <a:p>
            <a:r>
              <a:rPr lang="en-US" u="sng" dirty="0" smtClean="0"/>
              <a:t>Global Depression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41" y="791322"/>
            <a:ext cx="4805853" cy="58328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Great depression quickly turned into a worldwide economic slump.</a:t>
            </a:r>
          </a:p>
          <a:p>
            <a:r>
              <a:rPr lang="en-US" sz="2800" dirty="0" smtClean="0"/>
              <a:t>U.S. emerged from WWI as a major creditor and financer of postwar Europe.</a:t>
            </a:r>
          </a:p>
          <a:p>
            <a:r>
              <a:rPr lang="en-US" sz="2800" dirty="0" smtClean="0"/>
              <a:t>Once the U.S. economy crashed, it took most of Europe with it.</a:t>
            </a:r>
          </a:p>
          <a:p>
            <a:r>
              <a:rPr lang="en-US" sz="2800" dirty="0" smtClean="0"/>
              <a:t>Germany and Great Britain suffered most as a result.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46" y="3904200"/>
            <a:ext cx="4475454" cy="295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91" y="1"/>
            <a:ext cx="4065609" cy="39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133</TotalTime>
  <Words>169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Leather Theme</vt:lpstr>
      <vt:lpstr>Great Depression</vt:lpstr>
      <vt:lpstr>Beginnings</vt:lpstr>
      <vt:lpstr>Black Tuesday Aftermath</vt:lpstr>
      <vt:lpstr>Depression Sets In</vt:lpstr>
      <vt:lpstr>PowerPoint Presentation</vt:lpstr>
      <vt:lpstr>Global Depression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</dc:title>
  <dc:creator>Matthew Baker</dc:creator>
  <cp:lastModifiedBy>Matthew Baker</cp:lastModifiedBy>
  <cp:revision>13</cp:revision>
  <dcterms:created xsi:type="dcterms:W3CDTF">2015-03-08T17:20:37Z</dcterms:created>
  <dcterms:modified xsi:type="dcterms:W3CDTF">2015-03-08T19:34:32Z</dcterms:modified>
</cp:coreProperties>
</file>