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7155B-25CD-8542-85C7-BACD65356D3A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1B505-2941-F441-9242-E28B2399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4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B505-2941-F441-9242-E28B23995B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4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484025"/>
            <a:ext cx="8147304" cy="13441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Korean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War: 1950 – 1953*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49329" cy="285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174" y="3972349"/>
            <a:ext cx="3595826" cy="2885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2349"/>
            <a:ext cx="3796909" cy="2885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154" y="-1"/>
            <a:ext cx="3698846" cy="28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64993"/>
            <a:ext cx="8147051" cy="818279"/>
          </a:xfrm>
        </p:spPr>
        <p:txBody>
          <a:bodyPr/>
          <a:lstStyle/>
          <a:p>
            <a:r>
              <a:rPr lang="en-US" sz="4000" b="1" u="sng" dirty="0" smtClean="0"/>
              <a:t>Dividing Korea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5" y="1049867"/>
            <a:ext cx="5876192" cy="5588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Japan controlled Korea prior to WWII</a:t>
            </a:r>
          </a:p>
          <a:p>
            <a:r>
              <a:rPr lang="en-US" sz="2800" dirty="0" smtClean="0"/>
              <a:t>Soviet and US troops defeated the Japanese in Korea during WWII</a:t>
            </a:r>
          </a:p>
          <a:p>
            <a:r>
              <a:rPr lang="en-US" sz="2800" dirty="0" smtClean="0"/>
              <a:t>Soviets and US split Korea at the 38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 into two separate zones of occupation</a:t>
            </a:r>
          </a:p>
          <a:p>
            <a:pPr lvl="2"/>
            <a:r>
              <a:rPr lang="en-US" sz="2800" dirty="0" smtClean="0"/>
              <a:t>North: Communist</a:t>
            </a:r>
          </a:p>
          <a:p>
            <a:pPr lvl="2"/>
            <a:r>
              <a:rPr lang="en-US" sz="2800" dirty="0" smtClean="0"/>
              <a:t>South: Democratic</a:t>
            </a:r>
          </a:p>
          <a:p>
            <a:r>
              <a:rPr lang="en-US" sz="2800" dirty="0" smtClean="0"/>
              <a:t>Soviet/American occupation ended in 1949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33" y="4660900"/>
            <a:ext cx="3234267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1049867"/>
            <a:ext cx="3234267" cy="3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64993"/>
            <a:ext cx="8147051" cy="818279"/>
          </a:xfrm>
        </p:spPr>
        <p:txBody>
          <a:bodyPr/>
          <a:lstStyle/>
          <a:p>
            <a:r>
              <a:rPr lang="en-US" sz="4000" b="1" u="sng" dirty="0" smtClean="0"/>
              <a:t>Communist Takeover China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9867"/>
            <a:ext cx="8940799" cy="558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Chinese government was headed by nationalist Chiang Kai-Shek</a:t>
            </a:r>
          </a:p>
          <a:p>
            <a:r>
              <a:rPr lang="en-US" sz="2800" dirty="0" smtClean="0"/>
              <a:t>Communist leader Mao Zedong led a civil war against the government</a:t>
            </a:r>
          </a:p>
          <a:p>
            <a:r>
              <a:rPr lang="en-US" sz="2800" dirty="0" smtClean="0"/>
              <a:t>1949: Communist takeover China</a:t>
            </a:r>
          </a:p>
          <a:p>
            <a:r>
              <a:rPr lang="en-US" sz="2800" dirty="0" smtClean="0"/>
              <a:t>Nationalist were forced to mainland Taiwan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35" y="3945467"/>
            <a:ext cx="2255565" cy="2912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4267"/>
            <a:ext cx="3797999" cy="2353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999" y="4504267"/>
            <a:ext cx="3090436" cy="23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3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64993"/>
            <a:ext cx="8147051" cy="818279"/>
          </a:xfrm>
        </p:spPr>
        <p:txBody>
          <a:bodyPr/>
          <a:lstStyle/>
          <a:p>
            <a:r>
              <a:rPr lang="en-US" sz="4000" b="1" u="sng" dirty="0" smtClean="0"/>
              <a:t>The War Begins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049867"/>
            <a:ext cx="5027541" cy="5588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Both sides of the 38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 wanted a unified Korea</a:t>
            </a:r>
          </a:p>
          <a:p>
            <a:r>
              <a:rPr lang="en-US" sz="2800" dirty="0" smtClean="0"/>
              <a:t>June 1950: North invaded the South to unite by force</a:t>
            </a:r>
          </a:p>
          <a:p>
            <a:r>
              <a:rPr lang="en-US" sz="2800" dirty="0"/>
              <a:t>South is completely overrun except for the port city of </a:t>
            </a:r>
            <a:r>
              <a:rPr lang="en-US" sz="2800" dirty="0" smtClean="0"/>
              <a:t>Pusan</a:t>
            </a:r>
          </a:p>
          <a:p>
            <a:r>
              <a:rPr lang="en-US" sz="2800" dirty="0" smtClean="0"/>
              <a:t>Americans were concerned about the spread of communism.</a:t>
            </a:r>
          </a:p>
          <a:p>
            <a:r>
              <a:rPr lang="en-US" sz="2800" dirty="0" smtClean="0"/>
              <a:t>Truman uses containment and the Truman Doctrine to defend South Korea.</a:t>
            </a:r>
          </a:p>
        </p:txBody>
      </p:sp>
      <p:pic>
        <p:nvPicPr>
          <p:cNvPr id="10" name="Picture 5" descr="korean-w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08" y="1049866"/>
            <a:ext cx="3980992" cy="58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14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64993"/>
            <a:ext cx="8147051" cy="818279"/>
          </a:xfrm>
        </p:spPr>
        <p:txBody>
          <a:bodyPr/>
          <a:lstStyle/>
          <a:p>
            <a:r>
              <a:rPr lang="en-US" sz="4000" b="1" u="sng" dirty="0" smtClean="0"/>
              <a:t>Waging the War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049867"/>
            <a:ext cx="5027541" cy="558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WWII hero, General Douglas MacArthur, leads the fight</a:t>
            </a:r>
          </a:p>
          <a:p>
            <a:r>
              <a:rPr lang="en-US" sz="2800" dirty="0" smtClean="0"/>
              <a:t>MacArthur determined that the North’s rapid advance left their supply lines weak.</a:t>
            </a:r>
          </a:p>
          <a:p>
            <a:r>
              <a:rPr lang="en-US" sz="2800" dirty="0" smtClean="0"/>
              <a:t>MacArthur lands troops at both Inchon and Pusan.</a:t>
            </a:r>
          </a:p>
          <a:p>
            <a:r>
              <a:rPr lang="en-US" sz="2800" dirty="0" smtClean="0"/>
              <a:t>North Korean troops are surrounded and retreat.</a:t>
            </a:r>
          </a:p>
        </p:txBody>
      </p:sp>
      <p:pic>
        <p:nvPicPr>
          <p:cNvPr id="5" name="Picture 5" descr="korean-w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74" y="883271"/>
            <a:ext cx="4139726" cy="60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4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64993"/>
            <a:ext cx="8147051" cy="818279"/>
          </a:xfrm>
        </p:spPr>
        <p:txBody>
          <a:bodyPr/>
          <a:lstStyle/>
          <a:p>
            <a:r>
              <a:rPr lang="en-US" sz="4000" b="1" u="sng" dirty="0" smtClean="0"/>
              <a:t>Waging the War Continued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049866"/>
            <a:ext cx="5027541" cy="580813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US plans to use troops to unite Korea under the South’s control</a:t>
            </a:r>
          </a:p>
          <a:p>
            <a:r>
              <a:rPr lang="en-US" sz="2800" dirty="0" smtClean="0"/>
              <a:t>Chinese communists did not want a pro-US neighbor</a:t>
            </a:r>
          </a:p>
          <a:p>
            <a:r>
              <a:rPr lang="en-US" sz="2800" dirty="0" smtClean="0"/>
              <a:t>Chinese warn US not to advance any further</a:t>
            </a:r>
          </a:p>
          <a:p>
            <a:r>
              <a:rPr lang="en-US" sz="2800" dirty="0" smtClean="0"/>
              <a:t>November 1950: MacArthur announces his “Home by Christmas” offensive</a:t>
            </a:r>
          </a:p>
          <a:p>
            <a:r>
              <a:rPr lang="en-US" sz="2800" dirty="0" smtClean="0"/>
              <a:t>Chinese respond by sending troops</a:t>
            </a:r>
          </a:p>
        </p:txBody>
      </p:sp>
      <p:pic>
        <p:nvPicPr>
          <p:cNvPr id="6" name="Picture 5" descr="Chinese inter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08" y="1049866"/>
            <a:ext cx="3980992" cy="58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64993"/>
            <a:ext cx="8147051" cy="818279"/>
          </a:xfrm>
        </p:spPr>
        <p:txBody>
          <a:bodyPr/>
          <a:lstStyle/>
          <a:p>
            <a:r>
              <a:rPr lang="en-US" sz="4000" b="1" u="sng" dirty="0" smtClean="0"/>
              <a:t>Stalemate and End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049866"/>
            <a:ext cx="5027541" cy="5808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Chinese aid the North and push the US back to the 38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</a:t>
            </a:r>
          </a:p>
          <a:p>
            <a:r>
              <a:rPr lang="en-US" sz="2800" dirty="0" smtClean="0"/>
              <a:t>Stalemate at the line develops</a:t>
            </a:r>
          </a:p>
          <a:p>
            <a:r>
              <a:rPr lang="en-US" sz="2800" dirty="0" smtClean="0"/>
              <a:t>MacArthur and Truman disagree about what strategy to use. MacArthur gets fired</a:t>
            </a:r>
          </a:p>
          <a:p>
            <a:r>
              <a:rPr lang="en-US" sz="2800" dirty="0" smtClean="0"/>
              <a:t>1951-1953: Deadly fighting occurs on frontline</a:t>
            </a:r>
          </a:p>
          <a:p>
            <a:r>
              <a:rPr lang="en-US" sz="2800" dirty="0" smtClean="0"/>
              <a:t>1953: War ends with Korea divided at the 38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parallel</a:t>
            </a:r>
          </a:p>
          <a:p>
            <a:endParaRPr lang="en-US" sz="2800" dirty="0" smtClean="0"/>
          </a:p>
        </p:txBody>
      </p:sp>
      <p:pic>
        <p:nvPicPr>
          <p:cNvPr id="5" name="Picture 5" descr="The armi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08" y="1049865"/>
            <a:ext cx="3980992" cy="58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13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8585"/>
            <a:ext cx="6349716" cy="818279"/>
          </a:xfrm>
        </p:spPr>
        <p:txBody>
          <a:bodyPr/>
          <a:lstStyle/>
          <a:p>
            <a:r>
              <a:rPr lang="en-US" sz="4000" b="1" u="sng" dirty="0" smtClean="0"/>
              <a:t>Effects of the Korean War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8" y="1049866"/>
            <a:ext cx="6214250" cy="580813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34,000 American dead; 103,000 wounded</a:t>
            </a:r>
          </a:p>
          <a:p>
            <a:r>
              <a:rPr lang="en-US" sz="2800" dirty="0" smtClean="0"/>
              <a:t>Debate about whether the war was a success or failure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war in which integrated units fought together</a:t>
            </a:r>
          </a:p>
          <a:p>
            <a:r>
              <a:rPr lang="en-US" sz="2800" dirty="0" smtClean="0"/>
              <a:t>The war created long lasting tensions between the US, China, and North Korea</a:t>
            </a:r>
          </a:p>
          <a:p>
            <a:r>
              <a:rPr lang="en-US" sz="2800" dirty="0" smtClean="0"/>
              <a:t>Technically we are still at war because no treaty was ever signed. The war ended with a ceasefire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67" y="0"/>
            <a:ext cx="2924533" cy="238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467" y="2385828"/>
            <a:ext cx="2889829" cy="2175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467" y="4561755"/>
            <a:ext cx="2889829" cy="22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4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122</TotalTime>
  <Words>357</Words>
  <Application>Microsoft Macintosh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Leather Theme</vt:lpstr>
      <vt:lpstr>Korean War: 1950 – 1953*</vt:lpstr>
      <vt:lpstr>Dividing Korea</vt:lpstr>
      <vt:lpstr>Communist Takeover China</vt:lpstr>
      <vt:lpstr>The War Begins</vt:lpstr>
      <vt:lpstr>Waging the War</vt:lpstr>
      <vt:lpstr>Waging the War Continued</vt:lpstr>
      <vt:lpstr>Stalemate and End</vt:lpstr>
      <vt:lpstr>Effects of the Korean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Cold War</dc:title>
  <dc:creator>Matthew Baker</dc:creator>
  <cp:lastModifiedBy>Matthew Baker</cp:lastModifiedBy>
  <cp:revision>17</cp:revision>
  <dcterms:created xsi:type="dcterms:W3CDTF">2015-04-07T13:00:31Z</dcterms:created>
  <dcterms:modified xsi:type="dcterms:W3CDTF">2015-04-07T15:23:09Z</dcterms:modified>
</cp:coreProperties>
</file>