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4" y="-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ED3DEDA-94F1-2043-AA3B-615D011B567F}" type="datetimeFigureOut">
              <a:rPr lang="en-US" smtClean="0"/>
              <a:t>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4CD890F-8897-CE40-AD9A-D394CAD3F45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2454035"/>
            <a:ext cx="8147304" cy="1154109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WWII: European Theatre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042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1945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867592"/>
            <a:ext cx="8787852" cy="57394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January: Soviets liberate the German controlled territories of Poland and Hungary.</a:t>
            </a:r>
          </a:p>
          <a:p>
            <a:r>
              <a:rPr lang="en-US" sz="2800" dirty="0" smtClean="0"/>
              <a:t>Allies bomb the German city of Dresden killing 35,000 civilians.</a:t>
            </a:r>
          </a:p>
          <a:p>
            <a:r>
              <a:rPr lang="en-US" sz="2800" dirty="0" smtClean="0"/>
              <a:t>April: Soviets surround Germany’s capital at Berlin.</a:t>
            </a:r>
          </a:p>
          <a:p>
            <a:pPr lvl="2"/>
            <a:r>
              <a:rPr lang="en-US" sz="2800" dirty="0" smtClean="0"/>
              <a:t>Hitler commits suicide</a:t>
            </a:r>
          </a:p>
          <a:p>
            <a:r>
              <a:rPr lang="en-US" sz="2800" dirty="0" smtClean="0"/>
              <a:t>May 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1945: Germany surrenders to Allied Powers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56589"/>
            <a:ext cx="2644295" cy="2001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294" y="4856589"/>
            <a:ext cx="3038197" cy="20014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491" y="4856588"/>
            <a:ext cx="3461509" cy="20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9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82201"/>
            <a:ext cx="8667705" cy="842807"/>
          </a:xfrm>
        </p:spPr>
        <p:txBody>
          <a:bodyPr/>
          <a:lstStyle/>
          <a:p>
            <a:r>
              <a:rPr lang="en-US" u="sng" dirty="0" smtClean="0"/>
              <a:t>Outbreak of WWII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94" y="1287082"/>
            <a:ext cx="4908838" cy="53199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European theatre of the war begins in 1939 with German invasion of Poland.</a:t>
            </a:r>
          </a:p>
          <a:p>
            <a:r>
              <a:rPr lang="en-US" sz="2800" dirty="0" smtClean="0"/>
              <a:t>Britain and France declared war on Germany in response.</a:t>
            </a:r>
          </a:p>
          <a:p>
            <a:r>
              <a:rPr lang="en-US" sz="2800" dirty="0" smtClean="0"/>
              <a:t>A mutual agreement between the Soviet Union and Germany temporarily kept the two sides from hostilities.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42" y="1287082"/>
            <a:ext cx="3621556" cy="2774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441" y="4211055"/>
            <a:ext cx="3650991" cy="239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5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1940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995344"/>
            <a:ext cx="5921502" cy="561167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German forces invaded Norway, Denmark, the Netherlands, Belgium, and Luxembourg.</a:t>
            </a:r>
          </a:p>
          <a:p>
            <a:r>
              <a:rPr lang="en-US" sz="2800" dirty="0" smtClean="0"/>
              <a:t>France agreed to an armistice with Germany that allowed German forces to occupy northern France.</a:t>
            </a:r>
          </a:p>
          <a:p>
            <a:r>
              <a:rPr lang="en-US" sz="2800" dirty="0" smtClean="0"/>
              <a:t>Germans use Blitzkrieg to conquer all these territories.</a:t>
            </a:r>
          </a:p>
          <a:p>
            <a:pPr lvl="1"/>
            <a:r>
              <a:rPr lang="en-US" sz="2600" dirty="0" smtClean="0"/>
              <a:t>Definition: Bombing by night, taking land by day</a:t>
            </a:r>
          </a:p>
          <a:p>
            <a:pPr lvl="1"/>
            <a:r>
              <a:rPr lang="en-US" sz="2800" dirty="0" smtClean="0"/>
              <a:t>German military strategy used against Allied Powers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648" y="4760035"/>
            <a:ext cx="3102352" cy="2097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48" y="2662070"/>
            <a:ext cx="3102352" cy="2228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648" y="-1"/>
            <a:ext cx="3102352" cy="26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5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Battle of Britain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867592"/>
            <a:ext cx="8787852" cy="57394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Summer – Fall of 1940</a:t>
            </a:r>
          </a:p>
          <a:p>
            <a:r>
              <a:rPr lang="en-US" sz="2800" dirty="0" smtClean="0"/>
              <a:t>Intense air battle between German </a:t>
            </a:r>
            <a:r>
              <a:rPr lang="en-US" sz="2800" i="1" dirty="0" smtClean="0"/>
              <a:t>Luftwaffe</a:t>
            </a:r>
            <a:r>
              <a:rPr lang="en-US" sz="2800" dirty="0" smtClean="0"/>
              <a:t> and British Royal Air Force.</a:t>
            </a:r>
          </a:p>
          <a:p>
            <a:pPr lvl="2"/>
            <a:r>
              <a:rPr lang="en-US" sz="2400" dirty="0" smtClean="0"/>
              <a:t>Sustained bombing campaign by the Nazis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Nazi advance into western Europe stopped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2138"/>
            <a:ext cx="2551316" cy="2155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776" y="4698582"/>
            <a:ext cx="2879223" cy="2159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316" y="4702137"/>
            <a:ext cx="3713460" cy="215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61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47" y="24785"/>
            <a:ext cx="4720038" cy="1022041"/>
          </a:xfrm>
        </p:spPr>
        <p:txBody>
          <a:bodyPr/>
          <a:lstStyle/>
          <a:p>
            <a:r>
              <a:rPr lang="en-US" u="sng" dirty="0" smtClean="0"/>
              <a:t>1941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1201276"/>
            <a:ext cx="5269279" cy="540574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Violating a previously established German-Soviet Pact, German forces invaded the Soviet Union.</a:t>
            </a:r>
          </a:p>
          <a:p>
            <a:r>
              <a:rPr lang="en-US" sz="2800" dirty="0" smtClean="0"/>
              <a:t>Soviet Union switched alliances, and joined Allies.</a:t>
            </a:r>
          </a:p>
          <a:p>
            <a:r>
              <a:rPr lang="en-US" sz="2800" dirty="0" smtClean="0"/>
              <a:t>German forces advanced deep into Soviet territory.</a:t>
            </a:r>
          </a:p>
          <a:p>
            <a:r>
              <a:rPr lang="en-US" sz="2800" dirty="0" smtClean="0"/>
              <a:t>Soviet’s secret weapon: Winter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080" y="4546600"/>
            <a:ext cx="3592956" cy="2311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080" y="2261378"/>
            <a:ext cx="3562920" cy="2318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080" y="0"/>
            <a:ext cx="356292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4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Stalingrad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867592"/>
            <a:ext cx="8787852" cy="57394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July 1942 – February 1943</a:t>
            </a:r>
          </a:p>
          <a:p>
            <a:r>
              <a:rPr lang="en-US" sz="2800" dirty="0" smtClean="0"/>
              <a:t>Bloody Soviet defense of the key city of Stalingrad</a:t>
            </a:r>
          </a:p>
          <a:p>
            <a:pPr lvl="2"/>
            <a:r>
              <a:rPr lang="en-US" sz="2800" dirty="0" smtClean="0"/>
              <a:t>Nearly 2 million total casualties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 First major Nazi defeat and turning point in Europe.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0527"/>
            <a:ext cx="3106643" cy="2217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613" y="4640526"/>
            <a:ext cx="2896387" cy="22174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644" y="4640525"/>
            <a:ext cx="3140970" cy="221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7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1942 -1943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867592"/>
            <a:ext cx="8787852" cy="57394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war is brought to Germany for the first time.</a:t>
            </a:r>
          </a:p>
          <a:p>
            <a:r>
              <a:rPr lang="en-US" sz="2800" dirty="0" smtClean="0"/>
              <a:t>Allied air forces target industrial plants and cities all across Germany.</a:t>
            </a:r>
          </a:p>
          <a:p>
            <a:r>
              <a:rPr lang="en-US" sz="2800" dirty="0" smtClean="0"/>
              <a:t>Allies force Axis military forces in Northern Africa to surrender.</a:t>
            </a:r>
          </a:p>
          <a:p>
            <a:r>
              <a:rPr lang="en-US" sz="2800" dirty="0" smtClean="0"/>
              <a:t>Allies defeat Italians and depose Benito Mussolini.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3366"/>
            <a:ext cx="3037988" cy="23446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988" y="4513366"/>
            <a:ext cx="2943906" cy="2344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894" y="4513366"/>
            <a:ext cx="3162105" cy="234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1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1944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867592"/>
            <a:ext cx="8787852" cy="57394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June 6, 1944: D-Day</a:t>
            </a:r>
          </a:p>
          <a:p>
            <a:pPr lvl="1"/>
            <a:r>
              <a:rPr lang="en-US" sz="2800" dirty="0" smtClean="0"/>
              <a:t>Allied military operation to liberate northern France.</a:t>
            </a:r>
            <a:endParaRPr lang="en-US" sz="3000" dirty="0" smtClean="0"/>
          </a:p>
          <a:p>
            <a:r>
              <a:rPr lang="en-US" sz="2800" dirty="0" smtClean="0"/>
              <a:t>American forces make their entrance into the European theatre.</a:t>
            </a:r>
          </a:p>
          <a:p>
            <a:r>
              <a:rPr lang="en-US" sz="2800" dirty="0" smtClean="0"/>
              <a:t>September:</a:t>
            </a:r>
          </a:p>
          <a:p>
            <a:pPr lvl="1"/>
            <a:r>
              <a:rPr lang="en-US" sz="2800" dirty="0" smtClean="0"/>
              <a:t>U.S. troops cross into western Germany</a:t>
            </a:r>
          </a:p>
          <a:p>
            <a:pPr lvl="1"/>
            <a:r>
              <a:rPr lang="en-US" sz="2800" dirty="0" smtClean="0"/>
              <a:t>Soviet troops cross into eastern Germany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4454"/>
            <a:ext cx="2663029" cy="2143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122" y="4714454"/>
            <a:ext cx="3242878" cy="2143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029" y="4714454"/>
            <a:ext cx="3238093" cy="21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90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93" y="24785"/>
            <a:ext cx="8667705" cy="842807"/>
          </a:xfrm>
        </p:spPr>
        <p:txBody>
          <a:bodyPr/>
          <a:lstStyle/>
          <a:p>
            <a:r>
              <a:rPr lang="en-US" u="sng" dirty="0" smtClean="0"/>
              <a:t>Battle of the Bulge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46" y="867592"/>
            <a:ext cx="8787852" cy="573942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December 1944 – January 1945</a:t>
            </a:r>
          </a:p>
          <a:p>
            <a:r>
              <a:rPr lang="en-US" sz="2800" dirty="0" smtClean="0"/>
              <a:t>German counterattack in Belgium and northern France.</a:t>
            </a:r>
          </a:p>
          <a:p>
            <a:r>
              <a:rPr lang="en-US" sz="2800" dirty="0" smtClean="0"/>
              <a:t>Outcome: Allied victory</a:t>
            </a:r>
          </a:p>
          <a:p>
            <a:r>
              <a:rPr lang="en-US" sz="2800" dirty="0" smtClean="0"/>
              <a:t>Significance: Hitler’s last offensive attempt to win the war</a:t>
            </a:r>
          </a:p>
          <a:p>
            <a:pPr marL="0" indent="0">
              <a:buNone/>
            </a:pP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564850"/>
            <a:ext cx="3205566" cy="2293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5567" y="4560580"/>
            <a:ext cx="3042046" cy="2297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14" y="4564850"/>
            <a:ext cx="2896386" cy="229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0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Leather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Leather Theme.thmx</Template>
  <TotalTime>128</TotalTime>
  <Words>384</Words>
  <Application>Microsoft Macintosh PowerPoint</Application>
  <PresentationFormat>On-screen Show (4:3)</PresentationFormat>
  <Paragraphs>51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Leather Theme</vt:lpstr>
      <vt:lpstr>WWII: European Theatre</vt:lpstr>
      <vt:lpstr>Outbreak of WWII</vt:lpstr>
      <vt:lpstr>1940</vt:lpstr>
      <vt:lpstr>Battle of Britain</vt:lpstr>
      <vt:lpstr>1941</vt:lpstr>
      <vt:lpstr>Stalingrad</vt:lpstr>
      <vt:lpstr>1942 -1943</vt:lpstr>
      <vt:lpstr>1944</vt:lpstr>
      <vt:lpstr>Battle of the Bulge</vt:lpstr>
      <vt:lpstr>1945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WWII: European Theatre</dc:title>
  <dc:creator>Matthew Baker</dc:creator>
  <cp:lastModifiedBy>Matthew Baker</cp:lastModifiedBy>
  <cp:revision>13</cp:revision>
  <dcterms:created xsi:type="dcterms:W3CDTF">2015-03-11T13:03:52Z</dcterms:created>
  <dcterms:modified xsi:type="dcterms:W3CDTF">2015-03-11T15:11:59Z</dcterms:modified>
</cp:coreProperties>
</file>